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7" r:id="rId4"/>
    <p:sldId id="299" r:id="rId5"/>
    <p:sldId id="302" r:id="rId6"/>
    <p:sldId id="301" r:id="rId7"/>
    <p:sldId id="295" r:id="rId8"/>
    <p:sldId id="262" r:id="rId9"/>
    <p:sldId id="308" r:id="rId10"/>
    <p:sldId id="303" r:id="rId11"/>
    <p:sldId id="288" r:id="rId12"/>
    <p:sldId id="30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A5F1-83F2-485F-9437-3217E8A0B9E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06B3-28A5-49F0-BBA0-AC892CA8AD3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2AAB-BA52-4292-9A22-78F477589A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slov in diagram ali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DB51-53BE-41EE-B61B-24EB5DDDF55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3630-50F5-4414-BFC2-3AEFB0A272F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BCB9-9BA8-43C9-B8C4-C5CD7FEFB2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F662E-7087-4135-91CA-DC01797B6F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CA50-1BEC-46D8-B6E8-A1B234D7B68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58EB-7D71-4784-BAAE-5FDD49969B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3B639-6D4A-4582-A75F-D7715D8137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DC32-F181-4F1F-ACED-B2EFEAA6FF3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223E4-DDAC-4E1F-A7D4-02D24EA09B4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69D866A-BF67-4D88-8A68-1AA41EB912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  <p:sldLayoutId id="2147483734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spuconci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991475" cy="3168650"/>
          </a:xfrm>
        </p:spPr>
        <p:txBody>
          <a:bodyPr/>
          <a:lstStyle/>
          <a:p>
            <a:pPr eaLnBrk="1" hangingPunct="1"/>
            <a:r>
              <a:rPr lang="sl-SI" sz="2400" dirty="0" smtClean="0">
                <a:solidFill>
                  <a:schemeClr val="tx1"/>
                </a:solidFill>
                <a:latin typeface="Comic Sans MS" pitchFamily="66" charset="0"/>
              </a:rPr>
              <a:t>Konferenca koordinatorjev programa </a:t>
            </a:r>
            <a:r>
              <a:rPr lang="sl-SI" sz="2400" dirty="0" err="1" smtClean="0">
                <a:solidFill>
                  <a:schemeClr val="tx1"/>
                </a:solidFill>
                <a:latin typeface="Comic Sans MS" pitchFamily="66" charset="0"/>
              </a:rPr>
              <a:t>ekošola</a:t>
            </a:r>
            <a:r>
              <a:rPr lang="sl-SI" sz="2400" dirty="0" smtClean="0">
                <a:solidFill>
                  <a:schemeClr val="tx1"/>
                </a:solidFill>
                <a:latin typeface="Comic Sans MS" pitchFamily="66" charset="0"/>
              </a:rPr>
              <a:t> z mednarodno udeležbo</a:t>
            </a:r>
            <a:r>
              <a:rPr lang="sl-SI" sz="5200" dirty="0" smtClean="0">
                <a:latin typeface="Comic Sans MS" pitchFamily="66" charset="0"/>
              </a:rPr>
              <a:t/>
            </a:r>
            <a:br>
              <a:rPr lang="sl-SI" sz="5200" dirty="0" smtClean="0">
                <a:latin typeface="Comic Sans MS" pitchFamily="66" charset="0"/>
              </a:rPr>
            </a:br>
            <a:r>
              <a:rPr lang="sl-SI" sz="3200" b="1" dirty="0" smtClean="0">
                <a:latin typeface="Comic Sans MS" pitchFamily="66" charset="0"/>
              </a:rPr>
              <a:t>EKO</a:t>
            </a:r>
            <a:r>
              <a:rPr lang="sl-SI" sz="3200" b="1" dirty="0" smtClean="0">
                <a:latin typeface="Arial" charset="0"/>
              </a:rPr>
              <a:t>ŠOLA PRIHODNOSTI – IZZIVI LOKALNIH SKUPNOSTI</a:t>
            </a:r>
            <a:br>
              <a:rPr lang="sl-SI" sz="3200" b="1" dirty="0" smtClean="0">
                <a:latin typeface="Arial" charset="0"/>
              </a:rPr>
            </a:br>
            <a:r>
              <a:rPr lang="sl-SI" sz="2400" dirty="0" smtClean="0">
                <a:solidFill>
                  <a:schemeClr val="tx1"/>
                </a:solidFill>
                <a:latin typeface="Comic Sans MS" pitchFamily="66" charset="0"/>
              </a:rPr>
              <a:t>Melita Ficko Sapač</a:t>
            </a:r>
            <a:r>
              <a:rPr lang="sl-SI" sz="2400" dirty="0" smtClean="0">
                <a:latin typeface="Comic Sans MS" pitchFamily="66" charset="0"/>
              </a:rPr>
              <a:t/>
            </a:r>
            <a:br>
              <a:rPr lang="sl-SI" sz="2400" dirty="0" smtClean="0">
                <a:latin typeface="Comic Sans MS" pitchFamily="66" charset="0"/>
              </a:rPr>
            </a:br>
            <a:r>
              <a:rPr lang="sl-SI" sz="2400" dirty="0" smtClean="0">
                <a:latin typeface="Comic Sans MS" pitchFamily="66" charset="0"/>
              </a:rPr>
              <a:t/>
            </a:r>
            <a:br>
              <a:rPr lang="sl-SI" sz="2400" dirty="0" smtClean="0">
                <a:latin typeface="Comic Sans MS" pitchFamily="66" charset="0"/>
              </a:rPr>
            </a:br>
            <a:endParaRPr lang="sl-SI" sz="2400" dirty="0" smtClean="0">
              <a:latin typeface="Comic Sans MS" pitchFamily="66" charset="0"/>
            </a:endParaRPr>
          </a:p>
        </p:txBody>
      </p:sp>
      <p:pic>
        <p:nvPicPr>
          <p:cNvPr id="14338" name="Picture 2" descr="https://sites.google.com/a/ospuconci.si/os-puconci/_/rsrc/1288545425025/logotip-sole/logotip_sole.gif?height=320&amp;width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EKO_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40968"/>
            <a:ext cx="2814637" cy="326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Eko</a:t>
            </a:r>
            <a:r>
              <a:rPr lang="sl-SI" dirty="0" smtClean="0"/>
              <a:t> učilnica na prostem</a:t>
            </a:r>
          </a:p>
        </p:txBody>
      </p:sp>
      <p:sp>
        <p:nvSpPr>
          <p:cNvPr id="2253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projekt “Demonstracijska </a:t>
            </a:r>
            <a:r>
              <a:rPr lang="sl-SI" dirty="0" err="1" smtClean="0"/>
              <a:t>eko</a:t>
            </a:r>
            <a:r>
              <a:rPr lang="sl-SI" dirty="0" smtClean="0"/>
              <a:t> učilnica na prostem”</a:t>
            </a:r>
          </a:p>
          <a:p>
            <a:r>
              <a:rPr lang="sl-SI" dirty="0" smtClean="0"/>
              <a:t>razpis LAS Goričko</a:t>
            </a:r>
          </a:p>
        </p:txBody>
      </p:sp>
      <p:pic>
        <p:nvPicPr>
          <p:cNvPr id="22534" name="Picture 6" descr="DSC_0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12976"/>
            <a:ext cx="5013772" cy="33702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Eko</a:t>
            </a:r>
            <a:r>
              <a:rPr lang="sl-SI" dirty="0" smtClean="0"/>
              <a:t> učilnica na prostem</a:t>
            </a:r>
          </a:p>
        </p:txBody>
      </p:sp>
      <p:pic>
        <p:nvPicPr>
          <p:cNvPr id="25605" name="Picture 5" descr="DSC_0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6858000" cy="461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Zaključek</a:t>
            </a:r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>
                <a:hlinkClick r:id="rId2"/>
              </a:rPr>
              <a:t>OŠ Puconci</a:t>
            </a:r>
            <a:endParaRPr lang="sl-SI" smtClean="0"/>
          </a:p>
        </p:txBody>
      </p:sp>
      <p:pic>
        <p:nvPicPr>
          <p:cNvPr id="26630" name="Picture 6" descr="DSC_0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36838"/>
            <a:ext cx="5689600" cy="3824287"/>
          </a:xfrm>
          <a:prstGeom prst="rect">
            <a:avLst/>
          </a:prstGeom>
          <a:noFill/>
        </p:spPr>
      </p:pic>
      <p:pic>
        <p:nvPicPr>
          <p:cNvPr id="26632" name="Picture 8" descr="DSC_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260350"/>
            <a:ext cx="3141663" cy="2111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OŠ PUCONCI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714500"/>
            <a:ext cx="8229600" cy="4214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sl-SI" smtClean="0"/>
          </a:p>
          <a:p>
            <a:pPr>
              <a:buFont typeface="Wingdings" pitchFamily="2" charset="2"/>
              <a:buNone/>
            </a:pPr>
            <a:endParaRPr lang="sl-SI" sz="6000" smtClean="0"/>
          </a:p>
        </p:txBody>
      </p:sp>
      <p:pic>
        <p:nvPicPr>
          <p:cNvPr id="15370" name="Picture 10" descr="DSC_4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00213"/>
            <a:ext cx="6480175" cy="4300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smtClean="0"/>
              <a:t>Sodelovanje s podjetjem CERO Puconci</a:t>
            </a:r>
          </a:p>
        </p:txBody>
      </p:sp>
      <p:sp>
        <p:nvSpPr>
          <p:cNvPr id="1638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smtClean="0"/>
              <a:t>naravoslovni dnevi – vodeni ogledi</a:t>
            </a:r>
          </a:p>
        </p:txBody>
      </p:sp>
      <p:pic>
        <p:nvPicPr>
          <p:cNvPr id="6146" name="Picture 2" descr="https://lh3.googleusercontent.com/-hlGPkauvYKw/TgHm4G9BC8I/AAAAAAAAG9k/vCoH5LReMTQ/s720/DSC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58000" cy="454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smtClean="0"/>
              <a:t>Sodelovanje s podjetjem CERO Puconci </a:t>
            </a:r>
          </a:p>
        </p:txBody>
      </p:sp>
      <p:sp>
        <p:nvSpPr>
          <p:cNvPr id="17410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l-SI" dirty="0" smtClean="0"/>
              <a:t>Projekt “Ločujmo-varujmo”</a:t>
            </a:r>
          </a:p>
          <a:p>
            <a:r>
              <a:rPr lang="sl-SI" dirty="0" smtClean="0"/>
              <a:t>zbiranje in ločevanje odpadkov (plastenke in papir)</a:t>
            </a:r>
          </a:p>
          <a:p>
            <a:r>
              <a:rPr lang="sl-SI" dirty="0" smtClean="0"/>
              <a:t>ogled CERO Puconci</a:t>
            </a:r>
          </a:p>
          <a:p>
            <a:r>
              <a:rPr lang="sl-SI" dirty="0" smtClean="0"/>
              <a:t>sodelovanje na zaključni prireditvi</a:t>
            </a:r>
          </a:p>
          <a:p>
            <a:endParaRPr lang="sl-SI" dirty="0" smtClean="0"/>
          </a:p>
        </p:txBody>
      </p:sp>
      <p:pic>
        <p:nvPicPr>
          <p:cNvPr id="17416" name="Picture 8" descr="DSC_0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076700"/>
            <a:ext cx="3744913" cy="2517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smtClean="0"/>
              <a:t>Sodelovanje s podjetjem CERO Puconci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18439" name="Picture 7" descr="DSC_0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76946"/>
            <a:ext cx="6480572" cy="4355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smtClean="0"/>
              <a:t>Sodelovanje s podjetjem Lukos Agro</a:t>
            </a:r>
          </a:p>
        </p:txBody>
      </p:sp>
      <p:sp>
        <p:nvSpPr>
          <p:cNvPr id="1945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izdelava dizajna za embalažo jabolčnega soka </a:t>
            </a:r>
          </a:p>
          <a:p>
            <a:r>
              <a:rPr lang="sl-SI" smtClean="0"/>
              <a:t>učenci likovnega krožka z mentorico Moniko Prelog</a:t>
            </a:r>
          </a:p>
          <a:p>
            <a:r>
              <a:rPr lang="sl-SI" smtClean="0"/>
              <a:t>denarna donacija</a:t>
            </a:r>
          </a:p>
          <a:p>
            <a:pPr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1046" y="3337626"/>
            <a:ext cx="26975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DSC_14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40165" y="3596941"/>
            <a:ext cx="35042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smtClean="0"/>
              <a:t>Sodelovanje s podjetjem Lukos Agro</a:t>
            </a:r>
          </a:p>
        </p:txBody>
      </p:sp>
      <p:sp>
        <p:nvSpPr>
          <p:cNvPr id="20482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</p:txBody>
      </p:sp>
      <p:sp>
        <p:nvSpPr>
          <p:cNvPr id="7170" name="AutoShape 2" descr="https://mail-attachment.googleusercontent.com/attachment/u/0/?ui=2&amp;ik=c0d10a0557&amp;view=att&amp;th=139f7724b515d5bf&amp;attid=0.4&amp;disp=inline&amp;safe=1&amp;zw&amp;saduie=AG9B_P_vxV9u8QZNifcI-FBEbUXB&amp;sadet=1348476571819&amp;sads=rVKsjNCNRAVSrUf7wRw8Nul-b3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172" name="AutoShape 4" descr="https://mail-attachment.googleusercontent.com/attachment/u/0/?ui=2&amp;ik=c0d10a0557&amp;view=att&amp;th=139f7724b515d5bf&amp;attid=0.4&amp;disp=inline&amp;safe=1&amp;zw&amp;saduie=AG9B_P_vxV9u8QZNifcI-FBEbUXB&amp;sadet=1348476571819&amp;sads=rVKsjNCNRAVSrUf7wRw8Nul-b3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174" name="AutoShape 6" descr="https://mail-attachment.googleusercontent.com/attachment/u/0/?ui=2&amp;ik=c0d10a0557&amp;view=att&amp;th=139f7724b515d5bf&amp;attid=0.4&amp;disp=inline&amp;safe=1&amp;zw&amp;saduie=AG9B_P_vxV9u8QZNifcI-FBEbUXB&amp;sadet=1348476571819&amp;sads=rVKsjNCNRAVSrUf7wRw8Nul-b3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92" y="1603094"/>
            <a:ext cx="7488832" cy="49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smtClean="0"/>
              <a:t>Sodelovanje z OBČINO PUCONCI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čistilna akcija</a:t>
            </a:r>
          </a:p>
          <a:p>
            <a:pPr eaLnBrk="1" hangingPunct="1">
              <a:buFont typeface="Wingdings" pitchFamily="2" charset="2"/>
              <a:buNone/>
            </a:pPr>
            <a:endParaRPr lang="sl-SI" smtClean="0"/>
          </a:p>
        </p:txBody>
      </p:sp>
      <p:pic>
        <p:nvPicPr>
          <p:cNvPr id="21512" name="Picture 8" descr="DSC04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664671" cy="42485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dirty="0" smtClean="0"/>
              <a:t>Sodelovanje z LEA Pomurje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delavnice</a:t>
            </a:r>
            <a:endParaRPr lang="sl-SI" dirty="0" smtClean="0"/>
          </a:p>
          <a:p>
            <a:pPr eaLnBrk="1" hangingPunct="1"/>
            <a:r>
              <a:rPr lang="sl-SI" dirty="0" smtClean="0"/>
              <a:t>energetski dan</a:t>
            </a:r>
          </a:p>
          <a:p>
            <a:pPr eaLnBrk="1" hangingPunct="1">
              <a:buFont typeface="Wingdings" pitchFamily="2" charset="2"/>
              <a:buNone/>
            </a:pPr>
            <a:endParaRPr lang="sl-SI" dirty="0" smtClean="0"/>
          </a:p>
        </p:txBody>
      </p:sp>
      <p:pic>
        <p:nvPicPr>
          <p:cNvPr id="26628" name="Picture 4" descr="http://lh4.ggpht.com/-FH3zjEZ5aGw/TNlc8p88fnI/AAAAAAAAAlM/8ys13Sh9lLw/s1024/DSC_0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5688632" cy="3822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en">
  <a:themeElements>
    <a:clrScheme name="Raven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Raven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ve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669</TotalTime>
  <Words>109</Words>
  <Application>Microsoft Office PowerPoint</Application>
  <PresentationFormat>Diaprojekcija na zaslonu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Raven</vt:lpstr>
      <vt:lpstr>Konferenca koordinatorjev programa ekošola z mednarodno udeležbo EKOŠOLA PRIHODNOSTI – IZZIVI LOKALNIH SKUPNOSTI Melita Ficko Sapač  </vt:lpstr>
      <vt:lpstr>OŠ PUCONCI</vt:lpstr>
      <vt:lpstr>Sodelovanje s podjetjem CERO Puconci</vt:lpstr>
      <vt:lpstr>Sodelovanje s podjetjem CERO Puconci </vt:lpstr>
      <vt:lpstr>Sodelovanje s podjetjem CERO Puconci</vt:lpstr>
      <vt:lpstr>Sodelovanje s podjetjem Lukos Agro</vt:lpstr>
      <vt:lpstr>Sodelovanje s podjetjem Lukos Agro</vt:lpstr>
      <vt:lpstr>Sodelovanje z OBČINO PUCONCI</vt:lpstr>
      <vt:lpstr>Sodelovanje z LEA Pomurje</vt:lpstr>
      <vt:lpstr>Eko učilnica na prostem</vt:lpstr>
      <vt:lpstr>Eko učilnica na prostem</vt:lpstr>
      <vt:lpstr>Zaključek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OBNOVLJIVI VIRI ENERGIJE- PROJEKT</dc:title>
  <dc:creator>Mitja</dc:creator>
  <cp:lastModifiedBy>Admin</cp:lastModifiedBy>
  <cp:revision>67</cp:revision>
  <dcterms:created xsi:type="dcterms:W3CDTF">2010-02-11T11:08:17Z</dcterms:created>
  <dcterms:modified xsi:type="dcterms:W3CDTF">2012-09-24T11:39:58Z</dcterms:modified>
</cp:coreProperties>
</file>